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5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912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0B023-3CDF-4182-948A-2994103B47A1}" type="datetimeFigureOut">
              <a:rPr lang="en-US" smtClean="0"/>
              <a:t>13-Sep-23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76A-A2AB-4F2A-8503-4B1997675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42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0B023-3CDF-4182-948A-2994103B47A1}" type="datetimeFigureOut">
              <a:rPr lang="en-US" smtClean="0"/>
              <a:t>13-Sep-23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76A-A2AB-4F2A-8503-4B1997675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296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0B023-3CDF-4182-948A-2994103B47A1}" type="datetimeFigureOut">
              <a:rPr lang="en-US" smtClean="0"/>
              <a:t>13-Sep-23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76A-A2AB-4F2A-8503-4B1997675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540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0B023-3CDF-4182-948A-2994103B47A1}" type="datetimeFigureOut">
              <a:rPr lang="en-US" smtClean="0"/>
              <a:t>13-Sep-23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76A-A2AB-4F2A-8503-4B199767570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046478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0B023-3CDF-4182-948A-2994103B47A1}" type="datetimeFigureOut">
              <a:rPr lang="en-US" smtClean="0"/>
              <a:t>13-Sep-23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76A-A2AB-4F2A-8503-4B1997675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7943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0B023-3CDF-4182-948A-2994103B47A1}" type="datetimeFigureOut">
              <a:rPr lang="en-US" smtClean="0"/>
              <a:t>13-Sep-23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76A-A2AB-4F2A-8503-4B1997675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8464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0B023-3CDF-4182-948A-2994103B47A1}" type="datetimeFigureOut">
              <a:rPr lang="en-US" smtClean="0"/>
              <a:t>13-Sep-23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76A-A2AB-4F2A-8503-4B1997675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1968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0B023-3CDF-4182-948A-2994103B47A1}" type="datetimeFigureOut">
              <a:rPr lang="en-US" smtClean="0"/>
              <a:t>13-Sep-23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76A-A2AB-4F2A-8503-4B1997675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049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0B023-3CDF-4182-948A-2994103B47A1}" type="datetimeFigureOut">
              <a:rPr lang="en-US" smtClean="0"/>
              <a:t>13-Sep-23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76A-A2AB-4F2A-8503-4B1997675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304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0B023-3CDF-4182-948A-2994103B47A1}" type="datetimeFigureOut">
              <a:rPr lang="en-US" smtClean="0"/>
              <a:t>13-Sep-23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76A-A2AB-4F2A-8503-4B1997675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70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0B023-3CDF-4182-948A-2994103B47A1}" type="datetimeFigureOut">
              <a:rPr lang="en-US" smtClean="0"/>
              <a:t>13-Sep-23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76A-A2AB-4F2A-8503-4B1997675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258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0B023-3CDF-4182-948A-2994103B47A1}" type="datetimeFigureOut">
              <a:rPr lang="en-US" smtClean="0"/>
              <a:t>13-Sep-23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76A-A2AB-4F2A-8503-4B1997675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359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0B023-3CDF-4182-948A-2994103B47A1}" type="datetimeFigureOut">
              <a:rPr lang="en-US" smtClean="0"/>
              <a:t>13-Sep-23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76A-A2AB-4F2A-8503-4B1997675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575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0B023-3CDF-4182-948A-2994103B47A1}" type="datetimeFigureOut">
              <a:rPr lang="en-US" smtClean="0"/>
              <a:t>13-Sep-23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76A-A2AB-4F2A-8503-4B1997675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653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0B023-3CDF-4182-948A-2994103B47A1}" type="datetimeFigureOut">
              <a:rPr lang="en-US" smtClean="0"/>
              <a:t>13-Sep-23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76A-A2AB-4F2A-8503-4B1997675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671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0B023-3CDF-4182-948A-2994103B47A1}" type="datetimeFigureOut">
              <a:rPr lang="en-US" smtClean="0"/>
              <a:t>13-Sep-23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76A-A2AB-4F2A-8503-4B1997675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65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0B023-3CDF-4182-948A-2994103B47A1}" type="datetimeFigureOut">
              <a:rPr lang="en-US" smtClean="0"/>
              <a:t>13-Sep-23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5776A-A2AB-4F2A-8503-4B1997675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90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B180B023-3CDF-4182-948A-2994103B47A1}" type="datetimeFigureOut">
              <a:rPr lang="en-US" smtClean="0"/>
              <a:t>13-Sep-23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5F5776A-A2AB-4F2A-8503-4B19976757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5654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F4A70-7C62-15BA-3B0B-CB17C8D0AC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dirty="0" err="1"/>
              <a:t>Interaktivno</a:t>
            </a:r>
            <a:r>
              <a:rPr lang="en-US" dirty="0"/>
              <a:t> </a:t>
            </a:r>
            <a:r>
              <a:rPr lang="en-US" dirty="0" err="1"/>
              <a:t>grafičko</a:t>
            </a:r>
            <a:r>
              <a:rPr lang="en-US" dirty="0"/>
              <a:t> </a:t>
            </a:r>
            <a:r>
              <a:rPr lang="en-US" dirty="0" err="1"/>
              <a:t>okruženje</a:t>
            </a:r>
            <a:r>
              <a:rPr lang="en-US" dirty="0"/>
              <a:t> za </a:t>
            </a:r>
            <a:r>
              <a:rPr lang="en-US" dirty="0" err="1"/>
              <a:t>demonstraciju</a:t>
            </a:r>
            <a:r>
              <a:rPr lang="en-US" dirty="0"/>
              <a:t> </a:t>
            </a:r>
            <a:r>
              <a:rPr lang="en-US" dirty="0" err="1"/>
              <a:t>renderovanja</a:t>
            </a:r>
            <a:r>
              <a:rPr lang="en-US" dirty="0"/>
              <a:t> </a:t>
            </a:r>
            <a:r>
              <a:rPr lang="en-US" dirty="0" err="1"/>
              <a:t>trodimenzionalnih</a:t>
            </a:r>
            <a:r>
              <a:rPr lang="en-US" dirty="0"/>
              <a:t> </a:t>
            </a:r>
            <a:r>
              <a:rPr lang="en-US" dirty="0" err="1"/>
              <a:t>objekata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8E499F-AE09-2A75-D87D-2B98AF63BA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5736851"/>
            <a:ext cx="9440034" cy="1049867"/>
          </a:xfrm>
        </p:spPr>
        <p:txBody>
          <a:bodyPr/>
          <a:lstStyle/>
          <a:p>
            <a:r>
              <a:rPr lang="en-US" dirty="0"/>
              <a:t>Jovan Srdanov RA 145/2019</a:t>
            </a:r>
          </a:p>
        </p:txBody>
      </p:sp>
    </p:spTree>
    <p:extLst>
      <p:ext uri="{BB962C8B-B14F-4D97-AF65-F5344CB8AC3E}">
        <p14:creationId xmlns:p14="http://schemas.microsoft.com/office/powerpoint/2010/main" val="1740566029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3D Model Wallpapers - Wallpaper Cave">
            <a:extLst>
              <a:ext uri="{FF2B5EF4-FFF2-40B4-BE49-F238E27FC236}">
                <a16:creationId xmlns:a16="http://schemas.microsoft.com/office/drawing/2014/main" id="{3766B5B5-ABDD-C5AE-C7AE-0663D2FDC84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958646"/>
            <a:ext cx="5628425" cy="3165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3D Models Wallpapers - Wallpaper Cave">
            <a:extLst>
              <a:ext uri="{FF2B5EF4-FFF2-40B4-BE49-F238E27FC236}">
                <a16:creationId xmlns:a16="http://schemas.microsoft.com/office/drawing/2014/main" id="{3FACBC0C-F5DA-7271-5611-1D2FDA033B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775" y="2944146"/>
            <a:ext cx="5987844" cy="3368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6">
            <a:extLst>
              <a:ext uri="{FF2B5EF4-FFF2-40B4-BE49-F238E27FC236}">
                <a16:creationId xmlns:a16="http://schemas.microsoft.com/office/drawing/2014/main" id="{985A73C1-8362-7BC5-8F09-107695A2A3B1}"/>
              </a:ext>
            </a:extLst>
          </p:cNvPr>
          <p:cNvSpPr txBox="1">
            <a:spLocks/>
          </p:cNvSpPr>
          <p:nvPr/>
        </p:nvSpPr>
        <p:spPr>
          <a:xfrm>
            <a:off x="913795" y="93408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Ra</a:t>
            </a:r>
            <a:r>
              <a:rPr lang="sr-Latn-ME" dirty="0"/>
              <a:t>čunarska grafika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824464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DE6F606-F67F-7B20-946E-CC26F34D5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93408"/>
            <a:ext cx="10353762" cy="970450"/>
          </a:xfrm>
        </p:spPr>
        <p:txBody>
          <a:bodyPr/>
          <a:lstStyle/>
          <a:p>
            <a:r>
              <a:rPr lang="sr-Latn-ME" dirty="0"/>
              <a:t>Osnovni koncepti</a:t>
            </a:r>
            <a:r>
              <a:rPr lang="sr-Cyrl-RS" dirty="0"/>
              <a:t> - </a:t>
            </a:r>
            <a:r>
              <a:rPr lang="en-US" dirty="0"/>
              <a:t>t</a:t>
            </a:r>
            <a:r>
              <a:rPr lang="sr-Latn-ME" dirty="0"/>
              <a:t>emena i model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4104EF2-04A9-D011-6239-D8A34B0A1EC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71" y="3318386"/>
            <a:ext cx="5575852" cy="3134885"/>
          </a:xfr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6057C794-32B4-ADC3-2EAB-85BBBBD24A8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2143" y="1137598"/>
            <a:ext cx="6108586" cy="3434402"/>
          </a:xfrm>
        </p:spPr>
      </p:pic>
    </p:spTree>
    <p:extLst>
      <p:ext uri="{BB962C8B-B14F-4D97-AF65-F5344CB8AC3E}">
        <p14:creationId xmlns:p14="http://schemas.microsoft.com/office/powerpoint/2010/main" val="97322111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DE6F606-F67F-7B20-946E-CC26F34D5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93408"/>
            <a:ext cx="10353762" cy="970450"/>
          </a:xfrm>
        </p:spPr>
        <p:txBody>
          <a:bodyPr/>
          <a:lstStyle/>
          <a:p>
            <a:r>
              <a:rPr lang="en-US" dirty="0"/>
              <a:t>Normale – </a:t>
            </a:r>
            <a:r>
              <a:rPr lang="en-US" dirty="0" err="1"/>
              <a:t>sve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usrednjene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4104EF2-04A9-D011-6239-D8A34B0A1EC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1271" y="3318386"/>
            <a:ext cx="5575852" cy="3134885"/>
          </a:xfr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6057C794-32B4-ADC3-2EAB-85BBBBD24A8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22143" y="1137598"/>
            <a:ext cx="6108586" cy="3434402"/>
          </a:xfrm>
        </p:spPr>
      </p:pic>
    </p:spTree>
    <p:extLst>
      <p:ext uri="{BB962C8B-B14F-4D97-AF65-F5344CB8AC3E}">
        <p14:creationId xmlns:p14="http://schemas.microsoft.com/office/powerpoint/2010/main" val="259385781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0ABBE8CB-B65C-6E4C-1BCF-89A8A4F4DC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996" y="1012734"/>
            <a:ext cx="8595360" cy="4832532"/>
          </a:xfrm>
        </p:spPr>
      </p:pic>
      <p:sp>
        <p:nvSpPr>
          <p:cNvPr id="18" name="Title 6">
            <a:extLst>
              <a:ext uri="{FF2B5EF4-FFF2-40B4-BE49-F238E27FC236}">
                <a16:creationId xmlns:a16="http://schemas.microsoft.com/office/drawing/2014/main" id="{E3BC18EF-1DB7-A5C7-237E-8CC806823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93408"/>
            <a:ext cx="10353762" cy="970450"/>
          </a:xfrm>
        </p:spPr>
        <p:txBody>
          <a:bodyPr/>
          <a:lstStyle/>
          <a:p>
            <a:r>
              <a:rPr lang="sr-Latn-ME" dirty="0"/>
              <a:t>Tehnike senčenja - konstantno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767509"/>
      </p:ext>
    </p:extLst>
  </p:cSld>
  <p:clrMapOvr>
    <a:masterClrMapping/>
  </p:clrMapOvr>
  <p:transition spd="slow">
    <p:push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0ABBE8CB-B65C-6E4C-1BCF-89A8A4F4DC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92996" y="1012734"/>
            <a:ext cx="8595360" cy="4832532"/>
          </a:xfrm>
        </p:spPr>
      </p:pic>
      <p:sp>
        <p:nvSpPr>
          <p:cNvPr id="18" name="Title 6">
            <a:extLst>
              <a:ext uri="{FF2B5EF4-FFF2-40B4-BE49-F238E27FC236}">
                <a16:creationId xmlns:a16="http://schemas.microsoft.com/office/drawing/2014/main" id="{E3BC18EF-1DB7-A5C7-237E-8CC806823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93408"/>
            <a:ext cx="10353762" cy="970450"/>
          </a:xfrm>
        </p:spPr>
        <p:txBody>
          <a:bodyPr/>
          <a:lstStyle/>
          <a:p>
            <a:r>
              <a:rPr lang="sr-Latn-ME" dirty="0"/>
              <a:t>Tehnike senčenja - </a:t>
            </a:r>
            <a:r>
              <a:rPr lang="en-US" dirty="0" err="1"/>
              <a:t>Guroovo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922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0ABBE8CB-B65C-6E4C-1BCF-89A8A4F4DC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92996" y="1012734"/>
            <a:ext cx="8595360" cy="4832532"/>
          </a:xfrm>
        </p:spPr>
      </p:pic>
      <p:sp>
        <p:nvSpPr>
          <p:cNvPr id="18" name="Title 6">
            <a:extLst>
              <a:ext uri="{FF2B5EF4-FFF2-40B4-BE49-F238E27FC236}">
                <a16:creationId xmlns:a16="http://schemas.microsoft.com/office/drawing/2014/main" id="{E3BC18EF-1DB7-A5C7-237E-8CC806823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93408"/>
            <a:ext cx="10353762" cy="970450"/>
          </a:xfrm>
        </p:spPr>
        <p:txBody>
          <a:bodyPr/>
          <a:lstStyle/>
          <a:p>
            <a:r>
              <a:rPr lang="sr-Latn-ME" dirty="0"/>
              <a:t>Tehnike senčenja - </a:t>
            </a:r>
            <a:r>
              <a:rPr lang="en-US" dirty="0" err="1"/>
              <a:t>Fongovo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991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6">
            <a:extLst>
              <a:ext uri="{FF2B5EF4-FFF2-40B4-BE49-F238E27FC236}">
                <a16:creationId xmlns:a16="http://schemas.microsoft.com/office/drawing/2014/main" id="{E3BC18EF-1DB7-A5C7-237E-8CC806823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93408"/>
            <a:ext cx="10353762" cy="970450"/>
          </a:xfrm>
        </p:spPr>
        <p:txBody>
          <a:bodyPr/>
          <a:lstStyle/>
          <a:p>
            <a:r>
              <a:rPr lang="en-US" dirty="0" err="1"/>
              <a:t>Materijali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B8DFC5-BAC1-453C-A490-0BD3D2A6B3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6190" y="1053599"/>
            <a:ext cx="4855464" cy="272986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2B1EA1-65DE-93A2-068A-3F34D6D83E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090336"/>
            <a:ext cx="4850860" cy="27272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053770-4B7C-E757-18EE-CE171F6D6C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246" y="3844091"/>
            <a:ext cx="4850860" cy="2727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974683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719CB-2C7F-8744-959E-CC328221B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268646"/>
            <a:ext cx="10353763" cy="2511835"/>
          </a:xfrm>
        </p:spPr>
        <p:txBody>
          <a:bodyPr>
            <a:normAutofit/>
          </a:bodyPr>
          <a:lstStyle/>
          <a:p>
            <a:r>
              <a:rPr lang="en-US" sz="5400" dirty="0" err="1"/>
              <a:t>Hvala</a:t>
            </a:r>
            <a:r>
              <a:rPr lang="en-US" sz="5400" dirty="0"/>
              <a:t> </a:t>
            </a:r>
            <a:r>
              <a:rPr lang="en-US" sz="5400" dirty="0" err="1"/>
              <a:t>na</a:t>
            </a:r>
            <a:r>
              <a:rPr lang="en-US" sz="5400" dirty="0"/>
              <a:t> p</a:t>
            </a:r>
            <a:r>
              <a:rPr lang="sr-Latn-ME" sz="5400" dirty="0"/>
              <a:t>ažnji!</a:t>
            </a:r>
            <a:endParaRPr lang="en-US" sz="5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4A319-0409-9BB2-C276-1A22D65527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3784" y="3618169"/>
            <a:ext cx="10352199" cy="1140644"/>
          </a:xfrm>
        </p:spPr>
        <p:txBody>
          <a:bodyPr>
            <a:normAutofit/>
          </a:bodyPr>
          <a:lstStyle/>
          <a:p>
            <a:r>
              <a:rPr lang="en-US" sz="5400" dirty="0" err="1"/>
              <a:t>Pitanja</a:t>
            </a:r>
            <a:r>
              <a:rPr lang="en-US" sz="5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0177018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54</TotalTime>
  <Words>47</Words>
  <Application>Microsoft Office PowerPoint</Application>
  <PresentationFormat>Widescreen</PresentationFormat>
  <Paragraphs>11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Calisto MT</vt:lpstr>
      <vt:lpstr>Wingdings 2</vt:lpstr>
      <vt:lpstr>Slate</vt:lpstr>
      <vt:lpstr>Interaktivno grafičko okruženje za demonstraciju renderovanja trodimenzionalnih objekata</vt:lpstr>
      <vt:lpstr>PowerPoint Presentation</vt:lpstr>
      <vt:lpstr>Osnovni koncepti - temena i model</vt:lpstr>
      <vt:lpstr>Normale – sve i usrednjene</vt:lpstr>
      <vt:lpstr>Tehnike senčenja - konstantno</vt:lpstr>
      <vt:lpstr>Tehnike senčenja - Guroovo</vt:lpstr>
      <vt:lpstr>Tehnike senčenja - Fongovo</vt:lpstr>
      <vt:lpstr>Materijali</vt:lpstr>
      <vt:lpstr>Hvala na pažnji!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Interaktivno grafičko okruženje za demonstraciju renderovanja trodimenzionalnih objekata</dc:title>
  <dc:creator>RA 145/2019 - Srdanov Jovan</dc:creator>
  <cp:lastModifiedBy>RA 145/2019 - Srdanov Jovan</cp:lastModifiedBy>
  <cp:revision>21</cp:revision>
  <dcterms:created xsi:type="dcterms:W3CDTF">2023-09-13T14:05:53Z</dcterms:created>
  <dcterms:modified xsi:type="dcterms:W3CDTF">2023-09-13T15:02:27Z</dcterms:modified>
</cp:coreProperties>
</file>

<file path=docProps/thumbnail.jpeg>
</file>